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91" d="100"/>
          <a:sy n="91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07/12/2021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07/12/2021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07/12/2021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07/12/2021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07/12/2021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374138" y="3019067"/>
            <a:ext cx="216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Fırat Mesleki ve Teknik </a:t>
            </a:r>
          </a:p>
          <a:p>
            <a:r>
              <a:rPr lang="tr-TR" sz="1400" b="1" dirty="0" smtClean="0">
                <a:latin typeface="+mj-lt"/>
              </a:rPr>
              <a:t>Anadolu Lisesi</a:t>
            </a:r>
            <a:endParaRPr lang="tr-TR" sz="1400" b="1" dirty="0" smtClean="0"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9" grpId="0"/>
      <p:bldP spid="193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6138041"/>
            <a:ext cx="1755228" cy="719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807779" y="6526924"/>
            <a:ext cx="7336221" cy="32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6"/>
            <a:ext cx="6177516" cy="5752214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55228" y="6558455"/>
            <a:ext cx="3773213" cy="178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62455" y="6211614"/>
            <a:ext cx="1114097" cy="525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3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49821" y="6568966"/>
            <a:ext cx="3836276" cy="189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0" y="6379779"/>
            <a:ext cx="1702676" cy="478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6306207"/>
            <a:ext cx="9144000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10628</TotalTime>
  <Words>196</Words>
  <Application>Microsoft Office PowerPoint</Application>
  <PresentationFormat>Ekran Gösterisi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FMTAL Rehberlik</cp:lastModifiedBy>
  <cp:revision>548</cp:revision>
  <dcterms:created xsi:type="dcterms:W3CDTF">2014-12-21T04:26:02Z</dcterms:created>
  <dcterms:modified xsi:type="dcterms:W3CDTF">2021-12-07T06:55:52Z</dcterms:modified>
</cp:coreProperties>
</file>