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C49AD-86B5-48A2-9275-F2403033A297}" type="datetimeFigureOut">
              <a:rPr lang="tr-TR" smtClean="0"/>
              <a:t>23.07.2020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0F12-68EF-4ECB-8714-C78E47E0DE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5236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C49AD-86B5-48A2-9275-F2403033A297}" type="datetimeFigureOut">
              <a:rPr lang="tr-TR" smtClean="0"/>
              <a:t>23.07.2020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0F12-68EF-4ECB-8714-C78E47E0DE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7658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C49AD-86B5-48A2-9275-F2403033A297}" type="datetimeFigureOut">
              <a:rPr lang="tr-TR" smtClean="0"/>
              <a:t>23.07.2020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0F12-68EF-4ECB-8714-C78E47E0DE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1365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C49AD-86B5-48A2-9275-F2403033A297}" type="datetimeFigureOut">
              <a:rPr lang="tr-TR" smtClean="0"/>
              <a:t>23.07.2020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0F12-68EF-4ECB-8714-C78E47E0DE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233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C49AD-86B5-48A2-9275-F2403033A297}" type="datetimeFigureOut">
              <a:rPr lang="tr-TR" smtClean="0"/>
              <a:t>23.07.2020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0F12-68EF-4ECB-8714-C78E47E0DE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4360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C49AD-86B5-48A2-9275-F2403033A297}" type="datetimeFigureOut">
              <a:rPr lang="tr-TR" smtClean="0"/>
              <a:t>23.07.2020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0F12-68EF-4ECB-8714-C78E47E0DE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7111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C49AD-86B5-48A2-9275-F2403033A297}" type="datetimeFigureOut">
              <a:rPr lang="tr-TR" smtClean="0"/>
              <a:t>23.07.2020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0F12-68EF-4ECB-8714-C78E47E0DE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0493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C49AD-86B5-48A2-9275-F2403033A297}" type="datetimeFigureOut">
              <a:rPr lang="tr-TR" smtClean="0"/>
              <a:t>23.07.2020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0F12-68EF-4ECB-8714-C78E47E0DE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789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C49AD-86B5-48A2-9275-F2403033A297}" type="datetimeFigureOut">
              <a:rPr lang="tr-TR" smtClean="0"/>
              <a:t>23.07.2020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0F12-68EF-4ECB-8714-C78E47E0DE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1343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C49AD-86B5-48A2-9275-F2403033A297}" type="datetimeFigureOut">
              <a:rPr lang="tr-TR" smtClean="0"/>
              <a:t>23.07.2020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0F12-68EF-4ECB-8714-C78E47E0DE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4966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C49AD-86B5-48A2-9275-F2403033A297}" type="datetimeFigureOut">
              <a:rPr lang="tr-TR" smtClean="0"/>
              <a:t>23.07.2020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B0F12-68EF-4ECB-8714-C78E47E0DE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0152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C49AD-86B5-48A2-9275-F2403033A297}" type="datetimeFigureOut">
              <a:rPr lang="tr-TR" smtClean="0"/>
              <a:t>23.07.2020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B0F12-68EF-4ECB-8714-C78E47E0DE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883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356946" y="287094"/>
            <a:ext cx="9056077" cy="1533577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ÇAVDARHİSAR MESLEKİ VE TEKNİK ANADOLU LİSESİ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kış Çizelgesi: Öteki İşlem 3"/>
          <p:cNvSpPr/>
          <p:nvPr/>
        </p:nvSpPr>
        <p:spPr>
          <a:xfrm>
            <a:off x="1356946" y="2674695"/>
            <a:ext cx="2239108" cy="12992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Akış Çizelgesi: Öteki İşlem 4"/>
          <p:cNvSpPr/>
          <p:nvPr/>
        </p:nvSpPr>
        <p:spPr>
          <a:xfrm>
            <a:off x="4931018" y="2692077"/>
            <a:ext cx="2287467" cy="11968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Akış Çizelgesi: Öteki İşlem 5"/>
          <p:cNvSpPr/>
          <p:nvPr/>
        </p:nvSpPr>
        <p:spPr>
          <a:xfrm>
            <a:off x="8267699" y="2692077"/>
            <a:ext cx="2145324" cy="1211021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1457328" y="2938586"/>
            <a:ext cx="17379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TARIM TEKNOLOJİLERİ ALANI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4931018" y="2905256"/>
            <a:ext cx="22171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GIDA </a:t>
            </a:r>
          </a:p>
          <a:p>
            <a:pPr algn="ctr"/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TEKNOLOJİLERİ</a:t>
            </a:r>
          </a:p>
          <a:p>
            <a:pPr algn="ctr"/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ALANI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8338040" y="2674694"/>
            <a:ext cx="21629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dirty="0" smtClean="0"/>
          </a:p>
          <a:p>
            <a:pPr algn="ctr"/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HAYVAN SAĞLIĞI VE VETERİNERLİK</a:t>
            </a:r>
          </a:p>
          <a:p>
            <a:pPr algn="ctr"/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ALANI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Dikey Kaydırma 9"/>
          <p:cNvSpPr/>
          <p:nvPr/>
        </p:nvSpPr>
        <p:spPr>
          <a:xfrm>
            <a:off x="1233121" y="4283561"/>
            <a:ext cx="2486758" cy="1793631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1872763" y="4844261"/>
            <a:ext cx="1617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Bahçe Bitkileri </a:t>
            </a:r>
          </a:p>
          <a:p>
            <a:pPr algn="ctr"/>
            <a:endParaRPr lang="tr-TR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Tarla Bitkileri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Sağ Ok 11"/>
          <p:cNvSpPr/>
          <p:nvPr/>
        </p:nvSpPr>
        <p:spPr>
          <a:xfrm>
            <a:off x="1457328" y="4844261"/>
            <a:ext cx="474785" cy="363673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Sağ Ok 13"/>
          <p:cNvSpPr/>
          <p:nvPr/>
        </p:nvSpPr>
        <p:spPr>
          <a:xfrm>
            <a:off x="1457328" y="5412423"/>
            <a:ext cx="474785" cy="363673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Dikey Kaydırma 14"/>
          <p:cNvSpPr/>
          <p:nvPr/>
        </p:nvSpPr>
        <p:spPr>
          <a:xfrm>
            <a:off x="4775688" y="4270610"/>
            <a:ext cx="2442797" cy="180658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Sağ Ok 15"/>
          <p:cNvSpPr/>
          <p:nvPr/>
        </p:nvSpPr>
        <p:spPr>
          <a:xfrm>
            <a:off x="5064366" y="4779505"/>
            <a:ext cx="474785" cy="363673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Sağ Ok 16"/>
          <p:cNvSpPr/>
          <p:nvPr/>
        </p:nvSpPr>
        <p:spPr>
          <a:xfrm>
            <a:off x="5064366" y="5373928"/>
            <a:ext cx="474785" cy="363673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Metin kutusu 17"/>
          <p:cNvSpPr txBox="1"/>
          <p:nvPr/>
        </p:nvSpPr>
        <p:spPr>
          <a:xfrm>
            <a:off x="5490063" y="4796888"/>
            <a:ext cx="15826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Gıda İşleme</a:t>
            </a:r>
          </a:p>
          <a:p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Kalite Kontrol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Dikey Kaydırma 19"/>
          <p:cNvSpPr/>
          <p:nvPr/>
        </p:nvSpPr>
        <p:spPr>
          <a:xfrm>
            <a:off x="8058148" y="4270610"/>
            <a:ext cx="2442797" cy="180658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1" name="Sağ Ok 20"/>
          <p:cNvSpPr/>
          <p:nvPr/>
        </p:nvSpPr>
        <p:spPr>
          <a:xfrm>
            <a:off x="8338040" y="4779504"/>
            <a:ext cx="474785" cy="363673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Dikdörtgen 22"/>
          <p:cNvSpPr/>
          <p:nvPr/>
        </p:nvSpPr>
        <p:spPr>
          <a:xfrm>
            <a:off x="1714499" y="1838055"/>
            <a:ext cx="8361485" cy="384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Aşağı Ok 23"/>
          <p:cNvSpPr/>
          <p:nvPr/>
        </p:nvSpPr>
        <p:spPr>
          <a:xfrm>
            <a:off x="2283069" y="2221967"/>
            <a:ext cx="211016" cy="4070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5" name="Aşağı Ok 24"/>
          <p:cNvSpPr/>
          <p:nvPr/>
        </p:nvSpPr>
        <p:spPr>
          <a:xfrm>
            <a:off x="5863735" y="2224743"/>
            <a:ext cx="211016" cy="4070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6" name="Aşağı Ok 25"/>
          <p:cNvSpPr/>
          <p:nvPr/>
        </p:nvSpPr>
        <p:spPr>
          <a:xfrm>
            <a:off x="9174039" y="2230823"/>
            <a:ext cx="211016" cy="4070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8" name="Metin kutusu 27"/>
          <p:cNvSpPr txBox="1"/>
          <p:nvPr/>
        </p:nvSpPr>
        <p:spPr>
          <a:xfrm>
            <a:off x="8812825" y="4813970"/>
            <a:ext cx="14214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Hayvan </a:t>
            </a:r>
            <a:r>
              <a:rPr lang="tr-TR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Yetişticiliği</a:t>
            </a:r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ve Sağlığı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Metin kutusu 29"/>
          <p:cNvSpPr txBox="1"/>
          <p:nvPr/>
        </p:nvSpPr>
        <p:spPr>
          <a:xfrm>
            <a:off x="3596054" y="1872326"/>
            <a:ext cx="4809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             ALANLAR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Metin kutusu 31"/>
          <p:cNvSpPr txBox="1"/>
          <p:nvPr/>
        </p:nvSpPr>
        <p:spPr>
          <a:xfrm>
            <a:off x="2057400" y="4578732"/>
            <a:ext cx="1137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DALLAR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4" name="Metin kutusu 33"/>
          <p:cNvSpPr txBox="1"/>
          <p:nvPr/>
        </p:nvSpPr>
        <p:spPr>
          <a:xfrm>
            <a:off x="5645024" y="4508065"/>
            <a:ext cx="1137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DALLAR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5" name="Metin kutusu 34"/>
          <p:cNvSpPr txBox="1"/>
          <p:nvPr/>
        </p:nvSpPr>
        <p:spPr>
          <a:xfrm>
            <a:off x="8850556" y="4482127"/>
            <a:ext cx="1137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DALLAR</a:t>
            </a:r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142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93431"/>
            <a:ext cx="10515600" cy="598353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Okulumuzdan Mezun olan öğrenciler «teknisyen» </a:t>
            </a:r>
            <a:r>
              <a:rPr lang="tr-TR" dirty="0" err="1" smtClean="0"/>
              <a:t>ünvanı</a:t>
            </a:r>
            <a:r>
              <a:rPr lang="tr-TR" dirty="0" smtClean="0"/>
              <a:t> almaktadır.</a:t>
            </a:r>
          </a:p>
          <a:p>
            <a:r>
              <a:rPr lang="tr-TR" dirty="0" smtClean="0"/>
              <a:t>Mezun öğrencilerimize «işyeri açma belgesi» verilmektedir.</a:t>
            </a:r>
          </a:p>
          <a:p>
            <a:r>
              <a:rPr lang="tr-TR" dirty="0" smtClean="0"/>
              <a:t>Mezunlarımız KPSS sınavına girerek kamu kurumlarında teknisyen olarak görev yapmaktadır.</a:t>
            </a:r>
          </a:p>
          <a:p>
            <a:r>
              <a:rPr lang="tr-TR" dirty="0" smtClean="0"/>
              <a:t>Özel sektörde ara eleman olarak iş bulmaktadır.</a:t>
            </a:r>
          </a:p>
          <a:p>
            <a:r>
              <a:rPr lang="tr-TR" dirty="0" smtClean="0"/>
              <a:t>Mezunlarımız okulda kazandıkları bilgi ve becerilerle isterlerse kendi işlerinde çalışmaktadırlar.</a:t>
            </a:r>
          </a:p>
          <a:p>
            <a:r>
              <a:rPr lang="tr-TR" dirty="0" smtClean="0"/>
              <a:t>Mezun öğrencilerimizden bir kısmı eğitimine devam etmekte olup alanları ile </a:t>
            </a:r>
            <a:r>
              <a:rPr lang="tr-TR" dirty="0" err="1" smtClean="0"/>
              <a:t>igili</a:t>
            </a:r>
            <a:r>
              <a:rPr lang="tr-TR" dirty="0" smtClean="0"/>
              <a:t> 2 yıllık veya 4 yıllık bölümlere yerleşmekte ve </a:t>
            </a:r>
            <a:r>
              <a:rPr lang="tr-TR" dirty="0" err="1" smtClean="0"/>
              <a:t>bulanlarada</a:t>
            </a:r>
            <a:r>
              <a:rPr lang="tr-TR" dirty="0" smtClean="0"/>
              <a:t> Ziraat Teknikeri, Gıda Teknikeri, Veteriner Teknikeri, Ziraat Mühendisi, Gıda Mühendisi ve Veteriner olarak mezun olmaktadır.</a:t>
            </a:r>
          </a:p>
          <a:p>
            <a:r>
              <a:rPr lang="tr-TR" dirty="0" smtClean="0"/>
              <a:t>Okulumuzda elde ettikleri beceriler sayesinde mezuniyet sonrasında geçimlerini sağlayabilecek iş imkanlarına sahip olmaktadır.</a:t>
            </a:r>
          </a:p>
          <a:p>
            <a:r>
              <a:rPr lang="tr-TR" dirty="0" smtClean="0"/>
              <a:t>Son Sınıf öğrencilerimiz 3 gün işletmelerde beceri eğitimi almaktadır. Okulda öğrendiği bilgi ve becerileri iş ortamında göstermektedir.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409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261" y="445233"/>
            <a:ext cx="10515600" cy="61489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4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Tarım Teknoloji Alanı</a:t>
            </a:r>
          </a:p>
          <a:p>
            <a:pPr marL="0" indent="0">
              <a:buNone/>
            </a:pPr>
            <a:r>
              <a:rPr lang="tr-T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1- Bir adet Laboratuvar</a:t>
            </a:r>
          </a:p>
          <a:p>
            <a:pPr marL="0" indent="0">
              <a:buNone/>
            </a:pPr>
            <a:r>
              <a:rPr lang="tr-T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2- Okul Bahçesinde 200 metrekare Sera</a:t>
            </a:r>
          </a:p>
          <a:p>
            <a:pPr marL="0" indent="0">
              <a:buNone/>
            </a:pPr>
            <a:r>
              <a:rPr lang="tr-T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3- Okulumuza ait Traktör ve Ekipmanlar</a:t>
            </a:r>
          </a:p>
          <a:p>
            <a:pPr marL="0" indent="0">
              <a:buNone/>
            </a:pPr>
            <a:r>
              <a:rPr lang="tr-T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4- </a:t>
            </a:r>
            <a:r>
              <a:rPr lang="tr-TR" sz="4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İşlenebirlir</a:t>
            </a:r>
            <a:r>
              <a:rPr lang="tr-T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3 dönüm okul bahçesi</a:t>
            </a:r>
          </a:p>
          <a:p>
            <a:pPr marL="0" indent="0">
              <a:buNone/>
            </a:pPr>
            <a:r>
              <a:rPr lang="tr-T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5- Okulumuza ait tarım arazisi</a:t>
            </a:r>
          </a:p>
          <a:p>
            <a:pPr marL="0" indent="0">
              <a:buNone/>
            </a:pPr>
            <a:r>
              <a:rPr lang="tr-T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6- Okul Bahçemizde Tıbbi Aromatik Bitki Uygulama alanı</a:t>
            </a:r>
          </a:p>
          <a:p>
            <a:pPr marL="0" indent="0">
              <a:buNone/>
            </a:pPr>
            <a:endParaRPr lang="tr-TR" sz="4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0" indent="0">
              <a:buNone/>
            </a:pPr>
            <a:endParaRPr lang="tr-TR" sz="1100" dirty="0" smtClean="0"/>
          </a:p>
          <a:p>
            <a:pPr marL="0" indent="0">
              <a:buNone/>
            </a:pPr>
            <a:endParaRPr lang="tr-TR" sz="1100" dirty="0" smtClean="0"/>
          </a:p>
          <a:p>
            <a:pPr marL="0" indent="0">
              <a:buNone/>
            </a:pPr>
            <a:endParaRPr lang="tr-TR" sz="1100" dirty="0"/>
          </a:p>
        </p:txBody>
      </p:sp>
    </p:spTree>
    <p:extLst>
      <p:ext uri="{BB962C8B-B14F-4D97-AF65-F5344CB8AC3E}">
        <p14:creationId xmlns:p14="http://schemas.microsoft.com/office/powerpoint/2010/main" val="188593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72562"/>
            <a:ext cx="10515600" cy="59044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4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Gıda Teknolojisi Alanı</a:t>
            </a:r>
          </a:p>
          <a:p>
            <a:pPr marL="0" indent="0">
              <a:buNone/>
            </a:pPr>
            <a:r>
              <a:rPr lang="tr-T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1- Bir Adet Laboratuvar </a:t>
            </a:r>
          </a:p>
          <a:p>
            <a:pPr marL="0" indent="0">
              <a:buNone/>
            </a:pPr>
            <a:r>
              <a:rPr lang="tr-T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2- Analiz Cihazları</a:t>
            </a:r>
          </a:p>
          <a:p>
            <a:pPr marL="0" indent="0">
              <a:buNone/>
            </a:pPr>
            <a:r>
              <a:rPr lang="tr-T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3- Mutfak Aletleri</a:t>
            </a:r>
          </a:p>
          <a:p>
            <a:pPr marL="0" indent="0">
              <a:buNone/>
            </a:pPr>
            <a:r>
              <a:rPr lang="tr-TR" sz="48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Hayvan Sağlığı Alanı</a:t>
            </a:r>
          </a:p>
          <a:p>
            <a:pPr marL="0" indent="0">
              <a:buNone/>
            </a:pPr>
            <a:r>
              <a:rPr lang="tr-T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1- Bir Adet Laboratuvar</a:t>
            </a:r>
          </a:p>
          <a:p>
            <a:pPr marL="0" indent="0">
              <a:buNone/>
            </a:pPr>
            <a:r>
              <a:rPr lang="tr-T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2- Hayvan Sağlığı Test Cihazları</a:t>
            </a:r>
          </a:p>
          <a:p>
            <a:pPr marL="0" indent="0">
              <a:buNone/>
            </a:pPr>
            <a:r>
              <a:rPr lang="tr-TR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3-Derslere Uygun Maketler</a:t>
            </a:r>
            <a:endParaRPr lang="tr-T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43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223</Words>
  <Application>Microsoft Office PowerPoint</Application>
  <PresentationFormat>Geniş ekran</PresentationFormat>
  <Paragraphs>44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ÇAVDARHİSAR MESLEKİ VE TEKNİK ANADOLU LİSESİ</vt:lpstr>
      <vt:lpstr>PowerPoint Sunusu</vt:lpstr>
      <vt:lpstr>PowerPoint Sunusu</vt:lpstr>
      <vt:lpstr>PowerPoint Sunusu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ÇAVDARHİSAR MESLEKİ VE TEKNİK ANADOLU LİSESİ</dc:title>
  <dc:creator>Müdür Başyrd</dc:creator>
  <cp:lastModifiedBy>Müdür Başyrd</cp:lastModifiedBy>
  <cp:revision>11</cp:revision>
  <dcterms:created xsi:type="dcterms:W3CDTF">2020-07-23T06:20:18Z</dcterms:created>
  <dcterms:modified xsi:type="dcterms:W3CDTF">2020-07-23T12:02:19Z</dcterms:modified>
</cp:coreProperties>
</file>